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59675" cy="10691813"/>
  <p:notesSz cx="6799263" cy="9929813"/>
  <p:defaultTextStyle>
    <a:defPPr>
      <a:defRPr lang="ja-JP"/>
    </a:defPPr>
    <a:lvl1pPr marL="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1pPr>
    <a:lvl2pPr marL="43891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2pPr>
    <a:lvl3pPr marL="87782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3pPr>
    <a:lvl4pPr marL="131673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4pPr>
    <a:lvl5pPr marL="1755648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5pPr>
    <a:lvl6pPr marL="219456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6pPr>
    <a:lvl7pPr marL="263347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7pPr>
    <a:lvl8pPr marL="307238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8pPr>
    <a:lvl9pPr marL="351129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87B8"/>
    <a:srgbClr val="FFFFCC"/>
    <a:srgbClr val="CCFF99"/>
    <a:srgbClr val="FFCCCC"/>
    <a:srgbClr val="CCFFCC"/>
    <a:srgbClr val="C3D69B"/>
    <a:srgbClr val="000000"/>
    <a:srgbClr val="FF99CC"/>
    <a:srgbClr val="FFCCFF"/>
    <a:srgbClr val="6DFF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1878" y="366"/>
      </p:cViewPr>
      <p:guideLst>
        <p:guide orient="horz" pos="3368"/>
        <p:guide pos="2381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6" y="3321394"/>
            <a:ext cx="6425724" cy="229181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1" y="6058695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7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5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3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1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26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64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02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37495" y="428172"/>
            <a:ext cx="1842671" cy="912269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483" y="428172"/>
            <a:ext cx="5402018" cy="912269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3" y="6870483"/>
            <a:ext cx="6425724" cy="2123513"/>
          </a:xfrm>
        </p:spPr>
        <p:txBody>
          <a:bodyPr anchor="t"/>
          <a:lstStyle>
            <a:lvl1pPr algn="l">
              <a:defRPr sz="383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3" y="4531648"/>
            <a:ext cx="6425724" cy="2338833"/>
          </a:xfrm>
        </p:spPr>
        <p:txBody>
          <a:bodyPr anchor="b"/>
          <a:lstStyle>
            <a:lvl1pPr marL="0" indent="0">
              <a:buNone/>
              <a:defRPr sz="1915">
                <a:solidFill>
                  <a:schemeClr val="tx1">
                    <a:tint val="75000"/>
                  </a:schemeClr>
                </a:solidFill>
              </a:defRPr>
            </a:lvl1pPr>
            <a:lvl2pPr marL="437815" indent="0">
              <a:buNone/>
              <a:defRPr sz="1724">
                <a:solidFill>
                  <a:schemeClr val="tx1">
                    <a:tint val="75000"/>
                  </a:schemeClr>
                </a:solidFill>
              </a:defRPr>
            </a:lvl2pPr>
            <a:lvl3pPr marL="875629" indent="0">
              <a:buNone/>
              <a:defRPr sz="1532">
                <a:solidFill>
                  <a:schemeClr val="tx1">
                    <a:tint val="75000"/>
                  </a:schemeClr>
                </a:solidFill>
              </a:defRPr>
            </a:lvl3pPr>
            <a:lvl4pPr marL="131344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4pPr>
            <a:lvl5pPr marL="1751259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5pPr>
            <a:lvl6pPr marL="218907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6pPr>
            <a:lvl7pPr marL="262688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7pPr>
            <a:lvl8pPr marL="3064703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8pPr>
            <a:lvl9pPr marL="350251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483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57822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393284"/>
            <a:ext cx="3340169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4" y="3390691"/>
            <a:ext cx="3340169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0" y="2393284"/>
            <a:ext cx="3341482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0" y="3390691"/>
            <a:ext cx="3341482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5693"/>
            <a:ext cx="2487081" cy="1811668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5"/>
            <a:ext cx="4226068" cy="9125167"/>
          </a:xfrm>
        </p:spPr>
        <p:txBody>
          <a:bodyPr/>
          <a:lstStyle>
            <a:lvl1pPr>
              <a:defRPr sz="3064"/>
            </a:lvl1pPr>
            <a:lvl2pPr>
              <a:defRPr sz="2681"/>
            </a:lvl2pPr>
            <a:lvl3pPr>
              <a:defRPr sz="2298"/>
            </a:lvl3pPr>
            <a:lvl4pPr>
              <a:defRPr sz="1915"/>
            </a:lvl4pPr>
            <a:lvl5pPr>
              <a:defRPr sz="1915"/>
            </a:lvl5pPr>
            <a:lvl6pPr>
              <a:defRPr sz="1915"/>
            </a:lvl6pPr>
            <a:lvl7pPr>
              <a:defRPr sz="1915"/>
            </a:lvl7pPr>
            <a:lvl8pPr>
              <a:defRPr sz="1915"/>
            </a:lvl8pPr>
            <a:lvl9pPr>
              <a:defRPr sz="191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4" y="2237363"/>
            <a:ext cx="2487081" cy="7313498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69"/>
            <a:ext cx="4535805" cy="883561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3064"/>
            </a:lvl1pPr>
            <a:lvl2pPr marL="437815" indent="0">
              <a:buNone/>
              <a:defRPr sz="2681"/>
            </a:lvl2pPr>
            <a:lvl3pPr marL="875629" indent="0">
              <a:buNone/>
              <a:defRPr sz="2298"/>
            </a:lvl3pPr>
            <a:lvl4pPr marL="1313444" indent="0">
              <a:buNone/>
              <a:defRPr sz="1915"/>
            </a:lvl4pPr>
            <a:lvl5pPr marL="1751259" indent="0">
              <a:buNone/>
              <a:defRPr sz="1915"/>
            </a:lvl5pPr>
            <a:lvl6pPr marL="2189074" indent="0">
              <a:buNone/>
              <a:defRPr sz="1915"/>
            </a:lvl6pPr>
            <a:lvl7pPr marL="2626888" indent="0">
              <a:buNone/>
              <a:defRPr sz="1915"/>
            </a:lvl7pPr>
            <a:lvl8pPr marL="3064703" indent="0">
              <a:buNone/>
              <a:defRPr sz="1915"/>
            </a:lvl8pPr>
            <a:lvl9pPr marL="3502518" indent="0">
              <a:buNone/>
              <a:defRPr sz="191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59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89" y="9909730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8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7815" rtl="0" eaLnBrk="1" latinLnBrk="0" hangingPunct="1">
        <a:spcBef>
          <a:spcPct val="0"/>
        </a:spcBef>
        <a:buNone/>
        <a:defRPr kumimoji="1" sz="4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8361" indent="-328361" algn="l" defTabSz="437815" rtl="0" eaLnBrk="1" latinLnBrk="0" hangingPunct="1">
        <a:spcBef>
          <a:spcPct val="20000"/>
        </a:spcBef>
        <a:buFont typeface="Arial"/>
        <a:buChar char="•"/>
        <a:defRPr kumimoji="1" sz="3064" kern="1200">
          <a:solidFill>
            <a:schemeClr val="tx1"/>
          </a:solidFill>
          <a:latin typeface="+mn-lt"/>
          <a:ea typeface="+mn-ea"/>
          <a:cs typeface="+mn-cs"/>
        </a:defRPr>
      </a:lvl1pPr>
      <a:lvl2pPr marL="711449" indent="-273634" algn="l" defTabSz="437815" rtl="0" eaLnBrk="1" latinLnBrk="0" hangingPunct="1">
        <a:spcBef>
          <a:spcPct val="20000"/>
        </a:spcBef>
        <a:buFont typeface="Arial"/>
        <a:buChar char="–"/>
        <a:defRPr kumimoji="1" sz="2681" kern="1200">
          <a:solidFill>
            <a:schemeClr val="tx1"/>
          </a:solidFill>
          <a:latin typeface="+mn-lt"/>
          <a:ea typeface="+mn-ea"/>
          <a:cs typeface="+mn-cs"/>
        </a:defRPr>
      </a:lvl2pPr>
      <a:lvl3pPr marL="1094537" indent="-218907" algn="l" defTabSz="437815" rtl="0" eaLnBrk="1" latinLnBrk="0" hangingPunct="1">
        <a:spcBef>
          <a:spcPct val="20000"/>
        </a:spcBef>
        <a:buFont typeface="Arial"/>
        <a:buChar char="•"/>
        <a:defRPr kumimoji="1" sz="2298" kern="1200">
          <a:solidFill>
            <a:schemeClr val="tx1"/>
          </a:solidFill>
          <a:latin typeface="+mn-lt"/>
          <a:ea typeface="+mn-ea"/>
          <a:cs typeface="+mn-cs"/>
        </a:defRPr>
      </a:lvl3pPr>
      <a:lvl4pPr marL="1532352" indent="-218907" algn="l" defTabSz="437815" rtl="0" eaLnBrk="1" latinLnBrk="0" hangingPunct="1">
        <a:spcBef>
          <a:spcPct val="20000"/>
        </a:spcBef>
        <a:buFont typeface="Arial"/>
        <a:buChar char="–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4pPr>
      <a:lvl5pPr marL="1970166" indent="-218907" algn="l" defTabSz="437815" rtl="0" eaLnBrk="1" latinLnBrk="0" hangingPunct="1">
        <a:spcBef>
          <a:spcPct val="20000"/>
        </a:spcBef>
        <a:buFont typeface="Arial"/>
        <a:buChar char="»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5pPr>
      <a:lvl6pPr marL="2407981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6pPr>
      <a:lvl7pPr marL="2845796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7pPr>
      <a:lvl8pPr marL="3283610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8pPr>
      <a:lvl9pPr marL="3721425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1pPr>
      <a:lvl2pPr marL="437815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2pPr>
      <a:lvl3pPr marL="87562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3pPr>
      <a:lvl4pPr marL="131344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4pPr>
      <a:lvl5pPr marL="175125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5pPr>
      <a:lvl6pPr marL="218907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6pPr>
      <a:lvl7pPr marL="262688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7pPr>
      <a:lvl8pPr marL="3064703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8pPr>
      <a:lvl9pPr marL="350251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" y="0"/>
            <a:ext cx="7559156" cy="1069135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494596" y="661975"/>
            <a:ext cx="457048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8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○○家様　○○家様</a:t>
            </a:r>
            <a:endParaRPr kumimoji="1" lang="ja-JP" altLang="en-US" sz="3800" dirty="0"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218879" y="1684856"/>
            <a:ext cx="5121915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55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ご結婚式御見積</a:t>
            </a:r>
            <a:endParaRPr kumimoji="1" lang="ja-JP" altLang="en-US" sz="5500" dirty="0">
              <a:solidFill>
                <a:schemeClr val="bg1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289410" y="8478543"/>
            <a:ext cx="4980851" cy="7187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ja-JP" altLang="en-US" sz="17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心を込めた対応で、一生の記念に残る</a:t>
            </a:r>
          </a:p>
          <a:p>
            <a:pPr algn="ctr">
              <a:lnSpc>
                <a:spcPts val="2500"/>
              </a:lnSpc>
            </a:pPr>
            <a:r>
              <a:rPr lang="ja-JP" altLang="en-US" sz="17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すてきな結婚式をお手伝いさせていただきます。</a:t>
            </a:r>
            <a:endParaRPr kumimoji="1" lang="ja-JP" altLang="en-US" sz="1700" dirty="0">
              <a:solidFill>
                <a:schemeClr val="bg1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664145" y="9806053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○○○ホテル</a:t>
            </a:r>
            <a:endParaRPr kumimoji="1" lang="ja-JP" altLang="en-US" sz="2800" dirty="0"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27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小塚ゴシック Pro B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58</cp:revision>
  <cp:lastPrinted>2015-08-24T12:06:04Z</cp:lastPrinted>
  <dcterms:created xsi:type="dcterms:W3CDTF">2015-01-14T08:48:15Z</dcterms:created>
  <dcterms:modified xsi:type="dcterms:W3CDTF">2015-10-07T07:38:04Z</dcterms:modified>
</cp:coreProperties>
</file>